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6AA84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rive.google.com/open?id=1B7R6Glq9QZI11u3UAgK7fMrDE0AliiLfjCuLb3tqw_w" TargetMode="External"/><Relationship Id="rId4" Type="http://schemas.openxmlformats.org/officeDocument/2006/relationships/hyperlink" Target="https://drive.google.com/open?id=1B7R6Glq9QZI11u3UAgK7fMrDE0AliiLfjCuLb3tqw_w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freeipa.org/page/Main_Page" TargetMode="External"/><Relationship Id="rId4" Type="http://schemas.openxmlformats.org/officeDocument/2006/relationships/hyperlink" Target="https://drive.google.com/open?id=1yJGKugCQA7Za1yqHPy-x20cwJdbL96cz-L-L6Ds9RX8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708338" y="0"/>
            <a:ext cx="7727323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311700" y="744575"/>
            <a:ext cx="8520600" cy="900000"/>
          </a:xfrm>
          <a:prstGeom prst="rect">
            <a:avLst/>
          </a:prstGeom>
          <a:effectLst>
            <a:outerShdw blurRad="57150" rotWithShape="0" algn="bl" dir="540000" dist="47625">
              <a:srgbClr val="000000">
                <a:alpha val="9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Closer To Fine?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2160000" dist="47625">
              <a:srgbClr val="000000">
                <a:alpha val="9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Moving toward a unified system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22580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402" y="676400"/>
            <a:ext cx="5460998" cy="3640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46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b="0" l="21725" r="25390" t="0"/>
          <a:stretch/>
        </p:blipFill>
        <p:spPr>
          <a:xfrm>
            <a:off x="301302" y="152400"/>
            <a:ext cx="3838406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b="0" l="25391" r="23764" t="0"/>
          <a:stretch/>
        </p:blipFill>
        <p:spPr>
          <a:xfrm>
            <a:off x="5113142" y="152400"/>
            <a:ext cx="3690259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07425" y="183400"/>
            <a:ext cx="7336200" cy="8559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New GIT Package with An Najah HTC Code:</a:t>
            </a:r>
            <a:endParaRPr sz="24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https://github.com/taktse/An-Najah-HTC</a:t>
            </a:r>
            <a:endParaRPr sz="2400"/>
          </a:p>
        </p:txBody>
      </p:sp>
      <p:sp>
        <p:nvSpPr>
          <p:cNvPr id="79" name="Shape 79"/>
          <p:cNvSpPr txBox="1"/>
          <p:nvPr/>
        </p:nvSpPr>
        <p:spPr>
          <a:xfrm>
            <a:off x="275100" y="1039300"/>
            <a:ext cx="8724900" cy="3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Includes</a:t>
            </a:r>
            <a:r>
              <a:rPr lang="en" sz="2000"/>
              <a:t>: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Cobbler</a:t>
            </a:r>
            <a:r>
              <a:rPr lang="en" sz="2000"/>
              <a:t> Utilities:</a:t>
            </a:r>
            <a:endParaRPr sz="2000"/>
          </a:p>
          <a:p>
            <a:pPr indent="-355600" lvl="1" marL="137160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MAC Address</a:t>
            </a:r>
            <a:endParaRPr sz="2000"/>
          </a:p>
          <a:p>
            <a:pPr indent="-355600" lvl="1" marL="137160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Disk IDs</a:t>
            </a:r>
            <a:endParaRPr sz="2000"/>
          </a:p>
          <a:p>
            <a:pPr indent="-355600" lvl="1" marL="137160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AddNewHost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Puppet</a:t>
            </a:r>
            <a:r>
              <a:rPr lang="en" sz="2000"/>
              <a:t> Utilities</a:t>
            </a:r>
            <a:endParaRPr sz="2000"/>
          </a:p>
          <a:p>
            <a:pPr indent="-355600" lvl="1" marL="137160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Client and Server puppet.conf</a:t>
            </a:r>
            <a:endParaRPr sz="2000"/>
          </a:p>
          <a:p>
            <a:pPr indent="-355600" lvl="1" marL="137160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hiera.yaml</a:t>
            </a:r>
            <a:endParaRPr sz="2000"/>
          </a:p>
          <a:p>
            <a:pPr indent="-355600" lvl="1" marL="137160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node.py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Puppet Modules</a:t>
            </a:r>
            <a:r>
              <a:rPr lang="en" sz="2000"/>
              <a:t> from </a:t>
            </a:r>
            <a:r>
              <a:rPr b="1" lang="en" sz="2000"/>
              <a:t>Colorado</a:t>
            </a:r>
            <a:r>
              <a:rPr lang="en" sz="2000"/>
              <a:t> Cluster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Preliminary SSH</a:t>
            </a:r>
            <a:r>
              <a:rPr lang="en" sz="2000"/>
              <a:t> host management software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KVM</a:t>
            </a:r>
            <a:r>
              <a:rPr lang="en" sz="2000"/>
              <a:t> Utiities</a:t>
            </a:r>
            <a:endParaRPr sz="2000"/>
          </a:p>
        </p:txBody>
      </p:sp>
      <p:sp>
        <p:nvSpPr>
          <p:cNvPr id="80" name="Shape 80"/>
          <p:cNvSpPr txBox="1"/>
          <p:nvPr/>
        </p:nvSpPr>
        <p:spPr>
          <a:xfrm>
            <a:off x="5489050" y="1231425"/>
            <a:ext cx="3393000" cy="20175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Please</a:t>
            </a:r>
            <a:r>
              <a:rPr lang="en" sz="2400"/>
              <a:t> create a personal </a:t>
            </a:r>
            <a:r>
              <a:rPr b="1" lang="en" sz="2400"/>
              <a:t>GITHUB</a:t>
            </a:r>
            <a:r>
              <a:rPr lang="en" sz="2400"/>
              <a:t> </a:t>
            </a:r>
            <a:r>
              <a:rPr b="1" lang="en" sz="2400"/>
              <a:t>account</a:t>
            </a:r>
            <a:r>
              <a:rPr lang="en" sz="2400"/>
              <a:t> so I can add you as a </a:t>
            </a:r>
            <a:r>
              <a:rPr b="1" lang="en" sz="2400"/>
              <a:t>collaborator</a:t>
            </a:r>
            <a:r>
              <a:rPr lang="en" sz="2400"/>
              <a:t> on this project.</a:t>
            </a:r>
            <a:endParaRPr sz="2400"/>
          </a:p>
        </p:txBody>
      </p:sp>
      <p:sp>
        <p:nvSpPr>
          <p:cNvPr id="81" name="Shape 81"/>
          <p:cNvSpPr txBox="1"/>
          <p:nvPr/>
        </p:nvSpPr>
        <p:spPr>
          <a:xfrm>
            <a:off x="5724850" y="3441050"/>
            <a:ext cx="2796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351C75"/>
                </a:solidFill>
                <a:hlinkClick r:id="rId3"/>
              </a:rPr>
              <a:t>Brief GIT </a:t>
            </a:r>
            <a:r>
              <a:rPr lang="en" sz="2400" u="sng">
                <a:solidFill>
                  <a:srgbClr val="351C75"/>
                </a:solidFill>
                <a:hlinkClick r:id="rId4"/>
              </a:rPr>
              <a:t>Tutorial</a:t>
            </a:r>
            <a:endParaRPr sz="2400">
              <a:solidFill>
                <a:srgbClr val="351C7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838425" y="314400"/>
            <a:ext cx="7336200" cy="46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OpenIPA Installed on htc180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20124D"/>
                </a:solidFill>
                <a:hlinkClick r:id="rId3"/>
              </a:rPr>
              <a:t>https://www.freeipa.org/page/Main_Page</a:t>
            </a:r>
            <a:endParaRPr sz="2000">
              <a:solidFill>
                <a:srgbClr val="2012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FreeIPA is an integrated Identity and Authentication solution for Linux/UNIX networked environments. A FreeIPA server provides centralized authentication, authorization and account information by storing data about user, groups, hosts and other objects necessary to manage the security aspects of a network of computers.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There is a Google doc that covers this installation.</a:t>
            </a:r>
            <a:endParaRPr b="1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 u="sng">
                <a:solidFill>
                  <a:srgbClr val="20124D"/>
                </a:solidFill>
                <a:hlinkClick r:id="rId4"/>
              </a:rPr>
              <a:t>Class 19 - Cluster Account Creation and Management</a:t>
            </a:r>
            <a:endParaRPr b="1" sz="1800">
              <a:solidFill>
                <a:srgbClr val="20124D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Need to create Puppet module for client installation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Work started for putting home directory mounting into autofs</a:t>
            </a:r>
            <a:endParaRPr b="1"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Documentation still in progress.</a:t>
            </a:r>
            <a:endParaRPr b="1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/>
        </p:nvSpPr>
        <p:spPr>
          <a:xfrm>
            <a:off x="615725" y="366800"/>
            <a:ext cx="1558800" cy="57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320000" dist="57150">
              <a:srgbClr val="000000">
                <a:alpha val="9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To Do: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497800" y="1388625"/>
            <a:ext cx="7336200" cy="3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Reinstall all machine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Mount /home from server RAID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Install Hadoop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Install HTCondor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